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rlscouts.org/en/cookies/troop-leader-resources.html" TargetMode="External"/><Relationship Id="rId2" Type="http://schemas.openxmlformats.org/officeDocument/2006/relationships/hyperlink" Target="https://www.girlscouts.org/en/help/help/internet-safety-pledge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96112"/>
          </a:xfrm>
        </p:spPr>
        <p:txBody>
          <a:bodyPr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Social Media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6858000" cy="4191000"/>
          </a:xfrm>
        </p:spPr>
        <p:txBody>
          <a:bodyPr>
            <a:normAutofit lnSpcReduction="10000"/>
          </a:bodyPr>
          <a:lstStyle/>
          <a:p>
            <a:r>
              <a:rPr lang="en-US" sz="2000" b="0" dirty="0">
                <a:latin typeface="Georgia" panose="02040502050405020303" pitchFamily="18" charset="0"/>
              </a:rPr>
              <a:t>Follow the Internet Safety Guidelines to keep the Girl Scout, yourself and family safe! </a:t>
            </a:r>
            <a:r>
              <a:rPr lang="en-US" sz="2000" b="0" dirty="0">
                <a:latin typeface="Georgia" panose="02040502050405020303" pitchFamily="18" charset="0"/>
                <a:hlinkClick r:id="rId2"/>
              </a:rPr>
              <a:t>https://www.girlscouts.org/en/help/help/internet-safety-pledge.html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Follow the Supplemental Safety Tips for Online Marketing. </a:t>
            </a:r>
            <a:r>
              <a:rPr lang="en-US" sz="2000" b="0" dirty="0">
                <a:latin typeface="Georgia" panose="02040502050405020303" pitchFamily="18" charset="0"/>
                <a:hlinkClick r:id="rId3"/>
              </a:rPr>
              <a:t>https://www.girlscouts.org/en/cookies/troop-leader-resources.html</a:t>
            </a:r>
            <a:endParaRPr lang="en-US" sz="2000" b="0" dirty="0">
              <a:latin typeface="Georgia" panose="02040502050405020303" pitchFamily="18" charset="0"/>
            </a:endParaRPr>
          </a:p>
          <a:p>
            <a:r>
              <a:rPr lang="en-US" sz="2000" b="0" dirty="0">
                <a:latin typeface="Georgia" panose="02040502050405020303" pitchFamily="18" charset="0"/>
              </a:rPr>
              <a:t>Do not post on any Marketplace, </a:t>
            </a:r>
            <a:r>
              <a:rPr lang="en-US" sz="2000" b="0" dirty="0" err="1">
                <a:latin typeface="Georgia" panose="02040502050405020303" pitchFamily="18" charset="0"/>
              </a:rPr>
              <a:t>Ebay</a:t>
            </a:r>
            <a:r>
              <a:rPr lang="en-US" sz="2000" b="0" dirty="0">
                <a:latin typeface="Georgia" panose="02040502050405020303" pitchFamily="18" charset="0"/>
              </a:rPr>
              <a:t>, For Sale page, etc.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OKAY to post on </a:t>
            </a:r>
            <a:r>
              <a:rPr lang="en-US" sz="2000" b="0" u="sng" dirty="0">
                <a:latin typeface="Georgia" panose="02040502050405020303" pitchFamily="18" charset="0"/>
              </a:rPr>
              <a:t>your</a:t>
            </a:r>
            <a:r>
              <a:rPr lang="en-US" sz="2000" b="0" dirty="0">
                <a:latin typeface="Georgia" panose="02040502050405020303" pitchFamily="18" charset="0"/>
              </a:rPr>
              <a:t> personal page, neighborhood pages, private group pages.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Share your goal on your social media post and emails!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87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101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Georgia</vt:lpstr>
      <vt:lpstr>Wingdings 2</vt:lpstr>
      <vt:lpstr>Flow</vt:lpstr>
      <vt:lpstr>Social Media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Guidelines</dc:title>
  <dc:creator>Tracy Tudder</dc:creator>
  <cp:lastModifiedBy>Tracy Tudder</cp:lastModifiedBy>
  <cp:revision>1</cp:revision>
  <dcterms:created xsi:type="dcterms:W3CDTF">2021-10-13T14:58:09Z</dcterms:created>
  <dcterms:modified xsi:type="dcterms:W3CDTF">2021-10-13T14:58:58Z</dcterms:modified>
</cp:coreProperties>
</file>